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4" r:id="rId4"/>
    <p:sldId id="258" r:id="rId5"/>
    <p:sldId id="259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18.12.2014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064896" cy="4525963"/>
          </a:xfrm>
        </p:spPr>
      </p:pic>
    </p:spTree>
    <p:extLst>
      <p:ext uri="{BB962C8B-B14F-4D97-AF65-F5344CB8AC3E}">
        <p14:creationId xmlns="" xmlns:p14="http://schemas.microsoft.com/office/powerpoint/2010/main" val="2373787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6" y="1650141"/>
            <a:ext cx="3603048" cy="44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700808"/>
            <a:ext cx="4035902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1911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OKUYORUZ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392488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668431"/>
            <a:ext cx="4035902" cy="43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4330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10445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4032448"/>
          </a:xfrm>
        </p:spPr>
      </p:pic>
    </p:spTree>
    <p:extLst>
      <p:ext uri="{BB962C8B-B14F-4D97-AF65-F5344CB8AC3E}">
        <p14:creationId xmlns="" xmlns:p14="http://schemas.microsoft.com/office/powerpoint/2010/main" val="333487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608512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608512"/>
          </a:xfrm>
        </p:spPr>
      </p:pic>
    </p:spTree>
    <p:extLst>
      <p:ext uri="{BB962C8B-B14F-4D97-AF65-F5344CB8AC3E}">
        <p14:creationId xmlns="" xmlns:p14="http://schemas.microsoft.com/office/powerpoint/2010/main" val="3655247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32048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320480"/>
          </a:xfrm>
        </p:spPr>
      </p:pic>
    </p:spTree>
    <p:extLst>
      <p:ext uri="{BB962C8B-B14F-4D97-AF65-F5344CB8AC3E}">
        <p14:creationId xmlns="" xmlns:p14="http://schemas.microsoft.com/office/powerpoint/2010/main" val="4112594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OKULUMUZDA OKUMA SAATİ PROJESİ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17646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176464"/>
          </a:xfrm>
        </p:spPr>
      </p:pic>
    </p:spTree>
    <p:extLst>
      <p:ext uri="{BB962C8B-B14F-4D97-AF65-F5344CB8AC3E}">
        <p14:creationId xmlns="" xmlns:p14="http://schemas.microsoft.com/office/powerpoint/2010/main" val="2517636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3096343" cy="4525963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456384" cy="4525963"/>
          </a:xfrm>
        </p:spPr>
      </p:pic>
    </p:spTree>
    <p:extLst>
      <p:ext uri="{BB962C8B-B14F-4D97-AF65-F5344CB8AC3E}">
        <p14:creationId xmlns="" xmlns:p14="http://schemas.microsoft.com/office/powerpoint/2010/main" val="679206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OKUYORUZ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4248472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312368" cy="4281339"/>
          </a:xfrm>
        </p:spPr>
      </p:pic>
    </p:spTree>
    <p:extLst>
      <p:ext uri="{BB962C8B-B14F-4D97-AF65-F5344CB8AC3E}">
        <p14:creationId xmlns="" xmlns:p14="http://schemas.microsoft.com/office/powerpoint/2010/main" val="2130264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Ekran Gösterisi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OKUYORUZ</vt:lpstr>
      <vt:lpstr>OKUYORUZ</vt:lpstr>
      <vt:lpstr>OKUYORUZ</vt:lpstr>
      <vt:lpstr>OKUYORUZ</vt:lpstr>
      <vt:lpstr>OKUYORUZ</vt:lpstr>
      <vt:lpstr>OKUYORUZ</vt:lpstr>
      <vt:lpstr>OKULUMUZDA OKUMA SAATİ PROJESİ</vt:lpstr>
      <vt:lpstr>OKUYORUZ</vt:lpstr>
      <vt:lpstr>OKUYORUZ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OKULUMUZDA OKUMA SAATİ PROJESİ</dc:title>
  <dc:creator>hemşire</dc:creator>
  <cp:lastModifiedBy>technopc</cp:lastModifiedBy>
  <cp:revision>5</cp:revision>
  <dcterms:created xsi:type="dcterms:W3CDTF">2014-12-18T07:59:18Z</dcterms:created>
  <dcterms:modified xsi:type="dcterms:W3CDTF">2014-12-18T10:07:21Z</dcterms:modified>
</cp:coreProperties>
</file>