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6DDED6-C139-422A-9E61-DE4A84817ECA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5DC7A0-2D5E-4492-915B-14415A2813F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462464" cy="2808312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Arial Black" pitchFamily="34" charset="0"/>
              </a:rPr>
              <a:t>MESLEKÎ VE TEKNİK ORTAÖĞRETİM KURUMLARINDA ANADOLU MESLEK PROGRAMINDAN ANADOLU TEKNİK PROGRAMINA GEÇİŞ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35696" y="980728"/>
            <a:ext cx="6984776" cy="867544"/>
          </a:xfrm>
        </p:spPr>
        <p:txBody>
          <a:bodyPr>
            <a:no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ATATÜRK MESLEKİ VE TEKNİK ANADOLU LİSESİ AKADEMİK PAKET TANITIM</a:t>
            </a:r>
            <a:endParaRPr lang="tr-TR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4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AKADEMİK  PAKET NEDİR?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r>
              <a:rPr lang="tr-TR" dirty="0" smtClean="0"/>
              <a:t>Akademik Meslek Programı okuyan meslek lisesi öğrencilerinin, </a:t>
            </a:r>
            <a:r>
              <a:rPr lang="tr-TR" dirty="0"/>
              <a:t>A</a:t>
            </a:r>
            <a:r>
              <a:rPr lang="tr-TR" dirty="0" smtClean="0"/>
              <a:t>nadolu </a:t>
            </a:r>
            <a:r>
              <a:rPr lang="tr-TR" dirty="0"/>
              <a:t>T</a:t>
            </a:r>
            <a:r>
              <a:rPr lang="tr-TR" dirty="0" smtClean="0"/>
              <a:t>eknik </a:t>
            </a:r>
            <a:r>
              <a:rPr lang="tr-TR" dirty="0"/>
              <a:t>P</a:t>
            </a:r>
            <a:r>
              <a:rPr lang="tr-TR" dirty="0" smtClean="0"/>
              <a:t>rogram okuyan meslek lisesi öğrencileri gibi, eğitimlerini akademik olarak devam edebilmelerini yani </a:t>
            </a:r>
            <a:r>
              <a:rPr lang="tr-TR" b="1" dirty="0" smtClean="0"/>
              <a:t>üniversite sınavına yönelik bir ders içeriği almalarına olanak sağlayan bir uygulamadır.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37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1224136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>AKADEMİK DESTEK DERSLERİ NEDİR?</a:t>
            </a:r>
            <a:endParaRPr lang="tr-TR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r>
              <a:rPr lang="tr-TR" dirty="0" smtClean="0"/>
              <a:t>Anadolu </a:t>
            </a:r>
            <a:r>
              <a:rPr lang="tr-TR" dirty="0"/>
              <a:t>teknik programında yer alan ortak dersleri destekleyen, yükseköğretime hazırlayan ve çerçeve öğretim programlarında belirtilen </a:t>
            </a:r>
            <a:r>
              <a:rPr lang="tr-TR" dirty="0" smtClean="0"/>
              <a:t>derslerdir. </a:t>
            </a:r>
          </a:p>
          <a:p>
            <a:r>
              <a:rPr lang="tr-TR" dirty="0" smtClean="0"/>
              <a:t>Akademik Destek ders çizelgeleri web sayfamızda yayınlanmıştır. Web sayfamızda Eşit ağırlık, sayısal, sözel ve yabancı dil alanlarındaki ders isimleri ve haftalık saatlerini görebilirsiniz.</a:t>
            </a:r>
          </a:p>
          <a:p>
            <a:r>
              <a:rPr lang="tr-TR" dirty="0" smtClean="0"/>
              <a:t>12. sınıfta Teknik Programa geçen öğrencilerimiz haftada 5 gün okula devam edecektir.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2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>STAJ PROGRAMI</a:t>
            </a:r>
            <a:endParaRPr lang="tr-TR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19256" cy="4413104"/>
          </a:xfrm>
        </p:spPr>
        <p:txBody>
          <a:bodyPr/>
          <a:lstStyle/>
          <a:p>
            <a:r>
              <a:rPr lang="tr-TR" dirty="0" smtClean="0"/>
              <a:t>Akademik Teknik Programa geçen öğrenciler Milli Eğitim Bakanlığının talimatları doğrultusunda okulumuzun belirlediği tarihlerde 40 iş günü stajlarını hastane/okul bünyesinde tamamlayacaklardır.</a:t>
            </a:r>
          </a:p>
          <a:p>
            <a:r>
              <a:rPr lang="tr-TR" dirty="0" smtClean="0"/>
              <a:t>Staj gerekli görülmesi durumunda hafta sonu da olabilecektir.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61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136815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YERLEŞTİRME PUANI NEDİR?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7467600" cy="3909048"/>
          </a:xfrm>
        </p:spPr>
        <p:txBody>
          <a:bodyPr/>
          <a:lstStyle/>
          <a:p>
            <a:r>
              <a:rPr lang="tr-TR" dirty="0" smtClean="0"/>
              <a:t>Anadolu </a:t>
            </a:r>
            <a:r>
              <a:rPr lang="tr-TR" dirty="0"/>
              <a:t>meslek programı </a:t>
            </a:r>
            <a:r>
              <a:rPr lang="tr-TR" b="1" dirty="0"/>
              <a:t>11 inci sınıfı doğrudan geçen öğrencilerin</a:t>
            </a:r>
            <a:r>
              <a:rPr lang="tr-TR" dirty="0"/>
              <a:t> 9, 10 ve 11 inci sınıf ortak derslerinin ağırlıklı yılsonu başarı puanlarının aritmetik ortalaması alınarak belirlenen puanı, ifade eder.</a:t>
            </a:r>
          </a:p>
        </p:txBody>
      </p:sp>
    </p:spTree>
    <p:extLst>
      <p:ext uri="{BB962C8B-B14F-4D97-AF65-F5344CB8AC3E}">
        <p14:creationId xmlns:p14="http://schemas.microsoft.com/office/powerpoint/2010/main" val="15726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>BAŞVURU KOŞULLARI</a:t>
            </a:r>
            <a:endParaRPr lang="tr-TR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104456"/>
          </a:xfrm>
        </p:spPr>
        <p:txBody>
          <a:bodyPr/>
          <a:lstStyle/>
          <a:p>
            <a:r>
              <a:rPr lang="tr-TR" dirty="0"/>
              <a:t>Anadolu Meslek Programından Anadolu Teknik Programına Geçiş Esasları </a:t>
            </a:r>
            <a:endParaRPr lang="tr-TR" dirty="0" smtClean="0"/>
          </a:p>
          <a:p>
            <a:r>
              <a:rPr lang="tr-TR" dirty="0" smtClean="0"/>
              <a:t>MADDE </a:t>
            </a:r>
            <a:r>
              <a:rPr lang="tr-TR" dirty="0"/>
              <a:t>4- (1) Anadolu meslek programı öğrencilerinden </a:t>
            </a:r>
            <a:r>
              <a:rPr lang="tr-TR" b="1" dirty="0"/>
              <a:t>11 inci sınıfı doğrudan geçen </a:t>
            </a:r>
            <a:r>
              <a:rPr lang="tr-TR" dirty="0"/>
              <a:t>ve 9, 10 ve 11 inci sınıf ortak derslerinin ağırlıklı yılsonu başarı puanlarının </a:t>
            </a:r>
            <a:r>
              <a:rPr lang="tr-TR" b="1" dirty="0"/>
              <a:t>aritmetik ortalaması en az 70 olanlar</a:t>
            </a:r>
            <a:r>
              <a:rPr lang="tr-TR" dirty="0"/>
              <a:t> Anadolu teknik programına geçiş için başvurabilir.</a:t>
            </a:r>
          </a:p>
        </p:txBody>
      </p:sp>
    </p:spTree>
    <p:extLst>
      <p:ext uri="{BB962C8B-B14F-4D97-AF65-F5344CB8AC3E}">
        <p14:creationId xmlns:p14="http://schemas.microsoft.com/office/powerpoint/2010/main" val="21990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242</Words>
  <Application>Microsoft Office PowerPoint</Application>
  <PresentationFormat>Ekran Gösterisi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 Black</vt:lpstr>
      <vt:lpstr>Century Schoolbook</vt:lpstr>
      <vt:lpstr>Wingdings</vt:lpstr>
      <vt:lpstr>Wingdings 2</vt:lpstr>
      <vt:lpstr>Cumba</vt:lpstr>
      <vt:lpstr>MESLEKÎ VE TEKNİK ORTAÖĞRETİM KURUMLARINDA ANADOLU MESLEK PROGRAMINDAN ANADOLU TEKNİK PROGRAMINA GEÇİŞ</vt:lpstr>
      <vt:lpstr>AKADEMİK  PAKET NEDİR?</vt:lpstr>
      <vt:lpstr>AKADEMİK DESTEK DERSLERİ NEDİR?</vt:lpstr>
      <vt:lpstr>STAJ PROGRAMI</vt:lpstr>
      <vt:lpstr>YERLEŞTİRME PUANI NEDİR?</vt:lpstr>
      <vt:lpstr>BAŞVURU KOŞULLARI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MESLEKÎ VE TEKNİK ORTAÖĞRETİM KURUMLARINDA ANADOLU MESLEK PROGRAMINDAN ANADOLU TEKNİK PROGRAMINA GEÇİŞ</dc:title>
  <dc:creator>ÖZLEM</dc:creator>
  <cp:lastModifiedBy>LENOVO</cp:lastModifiedBy>
  <cp:revision>8</cp:revision>
  <dcterms:created xsi:type="dcterms:W3CDTF">2023-07-21T12:15:45Z</dcterms:created>
  <dcterms:modified xsi:type="dcterms:W3CDTF">2023-07-24T12:02:02Z</dcterms:modified>
</cp:coreProperties>
</file>